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5" r:id="rId2"/>
    <p:sldId id="263" r:id="rId3"/>
    <p:sldId id="259" r:id="rId4"/>
    <p:sldId id="258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35"/>
    <a:srgbClr val="0F282A"/>
    <a:srgbClr val="011F2F"/>
    <a:srgbClr val="2C2B39"/>
    <a:srgbClr val="35293B"/>
    <a:srgbClr val="35372C"/>
    <a:srgbClr val="323746"/>
    <a:srgbClr val="3B4459"/>
    <a:srgbClr val="44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01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C824C-DCBD-4BEC-A5E3-410DEEED0CC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B4AE-BD66-4F79-9296-72DE2F73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vid19">
            <a:extLst>
              <a:ext uri="{FF2B5EF4-FFF2-40B4-BE49-F238E27FC236}">
                <a16:creationId xmlns:a16="http://schemas.microsoft.com/office/drawing/2014/main" id="{62A40F35-80E3-411A-807C-71C73ADB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" y="0"/>
            <a:ext cx="12326793" cy="6942677"/>
          </a:xfrm>
          <a:prstGeom prst="rect">
            <a:avLst/>
          </a:prstGeom>
        </p:spPr>
      </p:pic>
      <p:sp>
        <p:nvSpPr>
          <p:cNvPr id="5" name="plantig season">
            <a:extLst>
              <a:ext uri="{FF2B5EF4-FFF2-40B4-BE49-F238E27FC236}">
                <a16:creationId xmlns:a16="http://schemas.microsoft.com/office/drawing/2014/main" id="{6345C5E8-F86C-4AB6-A8D2-27880B339FCF}"/>
              </a:ext>
            </a:extLst>
          </p:cNvPr>
          <p:cNvSpPr/>
          <p:nvPr/>
        </p:nvSpPr>
        <p:spPr>
          <a:xfrm>
            <a:off x="1998835" y="4958892"/>
            <a:ext cx="8379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Planting season is the busiest and most important time for us.   Unfortunately, this year it coincided with the Covid-19 pandemic.  However, we were able to come up with creative ways to adapt to the situation and made the planting season a success while keeping the Safety and wellbeing of everyone our top priority.    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93CE38E-1D6E-461A-B1F6-6C086D79C2B3}"/>
              </a:ext>
            </a:extLst>
          </p:cNvPr>
          <p:cNvSpPr/>
          <p:nvPr/>
        </p:nvSpPr>
        <p:spPr>
          <a:xfrm>
            <a:off x="1998836" y="859386"/>
            <a:ext cx="8379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USDA Soybean and Nitrogen Fixation</a:t>
            </a:r>
          </a:p>
          <a:p>
            <a:pPr algn="ctr"/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Adaptation to Complete Our Mission</a:t>
            </a:r>
          </a:p>
        </p:txBody>
      </p:sp>
    </p:spTree>
    <p:extLst>
      <p:ext uri="{BB962C8B-B14F-4D97-AF65-F5344CB8AC3E}">
        <p14:creationId xmlns:p14="http://schemas.microsoft.com/office/powerpoint/2010/main" val="237174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6D65A-81C2-4377-8665-08F50B5D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615006"/>
            <a:ext cx="6021949" cy="5627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59253E-EAAB-46A0-B9D9-095C89D3ED5C}"/>
              </a:ext>
            </a:extLst>
          </p:cNvPr>
          <p:cNvSpPr/>
          <p:nvPr/>
        </p:nvSpPr>
        <p:spPr>
          <a:xfrm>
            <a:off x="507005" y="2083249"/>
            <a:ext cx="4269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We minimized shared surface contamination by having everyone taking a set of items needed for seed packing including: a small scale, a 100-seed counting board, a calculator, a stapler, a triangle pan, and a pencil. </a:t>
            </a:r>
          </a:p>
        </p:txBody>
      </p:sp>
    </p:spTree>
    <p:extLst>
      <p:ext uri="{BB962C8B-B14F-4D97-AF65-F5344CB8AC3E}">
        <p14:creationId xmlns:p14="http://schemas.microsoft.com/office/powerpoint/2010/main" val="59804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F041BB-B4C8-476D-92F2-0BB046E40BD6}"/>
              </a:ext>
            </a:extLst>
          </p:cNvPr>
          <p:cNvSpPr/>
          <p:nvPr/>
        </p:nvSpPr>
        <p:spPr>
          <a:xfrm>
            <a:off x="1293033" y="2246039"/>
            <a:ext cx="3369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Seed preparation starts before packing.  This step consists on sorting and lining up the seed source bags according to the list of entries form.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48259-ABF4-4AE8-BDCE-DD774AED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4" y="1"/>
            <a:ext cx="5142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8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52A86-23D8-43BE-A2A1-4370C5E8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" y="818701"/>
            <a:ext cx="7381925" cy="5220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59253E-EAAB-46A0-B9D9-095C89D3ED5C}"/>
              </a:ext>
            </a:extLst>
          </p:cNvPr>
          <p:cNvSpPr/>
          <p:nvPr/>
        </p:nvSpPr>
        <p:spPr>
          <a:xfrm>
            <a:off x="8717971" y="2041685"/>
            <a:ext cx="2746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Everyone created their own unique, happy and social distanced “seed lab”.  </a:t>
            </a:r>
          </a:p>
          <a:p>
            <a:endParaRPr lang="en-US" b="1" dirty="0"/>
          </a:p>
          <a:p>
            <a:r>
              <a:rPr lang="en-US" b="1" dirty="0"/>
              <a:t>Amy even trained her cat to assist in the seed packing process.</a:t>
            </a:r>
          </a:p>
        </p:txBody>
      </p:sp>
    </p:spTree>
    <p:extLst>
      <p:ext uri="{BB962C8B-B14F-4D97-AF65-F5344CB8AC3E}">
        <p14:creationId xmlns:p14="http://schemas.microsoft.com/office/powerpoint/2010/main" val="34351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24A99-A89A-4935-B187-AD6A1192082C}"/>
              </a:ext>
            </a:extLst>
          </p:cNvPr>
          <p:cNvSpPr/>
          <p:nvPr/>
        </p:nvSpPr>
        <p:spPr>
          <a:xfrm>
            <a:off x="602673" y="1116226"/>
            <a:ext cx="4461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Seed need to be cleaned before packing:</a:t>
            </a:r>
          </a:p>
          <a:p>
            <a:r>
              <a:rPr lang="en-US" sz="2000" b="1" dirty="0"/>
              <a:t>	a) hand sieve with graded 	mesh sizes (if mixtures /off-	types vary in size) to separate 	slender and bold grains; and </a:t>
            </a:r>
          </a:p>
          <a:p>
            <a:r>
              <a:rPr lang="en-US" sz="2000" b="1" dirty="0"/>
              <a:t>	</a:t>
            </a:r>
          </a:p>
          <a:p>
            <a:r>
              <a:rPr lang="en-US" sz="2000" b="1" dirty="0"/>
              <a:t>	b) examining the seed for any 	off-types, hilum color, purple 	stain, and damage seeds.</a:t>
            </a:r>
          </a:p>
          <a:p>
            <a:endParaRPr lang="en-US" sz="2000" b="1" dirty="0"/>
          </a:p>
          <a:p>
            <a:r>
              <a:rPr lang="en-US" sz="2000" b="1" dirty="0"/>
              <a:t>(Brittaney) is blissfully separating seed while listening to her favorite Disney soundtracks.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A8811-D9B0-4616-8AEE-F2804E13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57" y="959835"/>
            <a:ext cx="5157104" cy="47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752E0-75D5-47F9-AB55-D2B74BF316EA}"/>
              </a:ext>
            </a:extLst>
          </p:cNvPr>
          <p:cNvSpPr/>
          <p:nvPr/>
        </p:nvSpPr>
        <p:spPr>
          <a:xfrm>
            <a:off x="7294416" y="1382286"/>
            <a:ext cx="42637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amount of seeds to be packed, is determined by counting out 100 seeds (using the counter board) and weighing on a scale (g) and multiply that by the number of seeds per plot as indicated in list form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Paul is counting seed while dreaming about his dream vacation in Italy.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E7E2-B1E2-489D-9C08-4C47A8CCD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11297"/>
          <a:stretch/>
        </p:blipFill>
        <p:spPr>
          <a:xfrm>
            <a:off x="716973" y="874454"/>
            <a:ext cx="5805650" cy="52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752E0-75D5-47F9-AB55-D2B74BF316EA}"/>
              </a:ext>
            </a:extLst>
          </p:cNvPr>
          <p:cNvSpPr/>
          <p:nvPr/>
        </p:nvSpPr>
        <p:spPr>
          <a:xfrm>
            <a:off x="704789" y="2006480"/>
            <a:ext cx="37808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Jason rearranged his garage to make room for seed packing and planting preparation.  He did promise all his ‘toys’ that he would take them out for a spin after the Covid-19 pandemic.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DEE4-E8EE-4E66-8829-B7B564B1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63" y="1174689"/>
            <a:ext cx="6510448" cy="45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A0031-9FC5-45A1-9449-38D448306A66}"/>
              </a:ext>
            </a:extLst>
          </p:cNvPr>
          <p:cNvSpPr/>
          <p:nvPr/>
        </p:nvSpPr>
        <p:spPr>
          <a:xfrm>
            <a:off x="4392329" y="1442463"/>
            <a:ext cx="24344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Once packed,  the seed packets were sorted by consecutive plot numbers for planting.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There’s Cory saying it’s planting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56B93-86DD-460D-ACD2-CF658388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3" y="1047610"/>
            <a:ext cx="3754733" cy="5008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6D654-07C9-45C1-94E4-F9E508B5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1" y="1047610"/>
            <a:ext cx="4637534" cy="50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286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Villagarcia, Margarita</dc:creator>
  <cp:lastModifiedBy>Villagarcia, Margarita</cp:lastModifiedBy>
  <cp:revision>20</cp:revision>
  <dcterms:created xsi:type="dcterms:W3CDTF">2020-05-11T13:15:41Z</dcterms:created>
  <dcterms:modified xsi:type="dcterms:W3CDTF">2020-05-14T13:07:56Z</dcterms:modified>
</cp:coreProperties>
</file>